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7" r:id="rId2"/>
  </p:sldIdLst>
  <p:sldSz cx="8531225" cy="6534150"/>
  <p:notesSz cx="6858000" cy="9144000"/>
  <p:defaultTextStyle>
    <a:defPPr>
      <a:defRPr lang="zh-CN"/>
    </a:defPPr>
    <a:lvl1pPr marL="0" algn="l" defTabSz="879324">
      <a:defRPr sz="1731">
        <a:solidFill>
          <a:schemeClr val="tx1"/>
        </a:solidFill>
        <a:latin typeface="+mn-lt"/>
        <a:ea typeface="+mn-ea"/>
        <a:cs typeface="+mn-cs"/>
      </a:defRPr>
    </a:lvl1pPr>
    <a:lvl2pPr marL="439662" algn="l" defTabSz="879324">
      <a:defRPr sz="1731">
        <a:solidFill>
          <a:schemeClr val="tx1"/>
        </a:solidFill>
        <a:latin typeface="+mn-lt"/>
        <a:ea typeface="+mn-ea"/>
        <a:cs typeface="+mn-cs"/>
      </a:defRPr>
    </a:lvl2pPr>
    <a:lvl3pPr marL="879324" algn="l" defTabSz="879324">
      <a:defRPr sz="1731">
        <a:solidFill>
          <a:schemeClr val="tx1"/>
        </a:solidFill>
        <a:latin typeface="+mn-lt"/>
        <a:ea typeface="+mn-ea"/>
        <a:cs typeface="+mn-cs"/>
      </a:defRPr>
    </a:lvl3pPr>
    <a:lvl4pPr marL="1318985" algn="l" defTabSz="879324">
      <a:defRPr sz="1731">
        <a:solidFill>
          <a:schemeClr val="tx1"/>
        </a:solidFill>
        <a:latin typeface="+mn-lt"/>
        <a:ea typeface="+mn-ea"/>
        <a:cs typeface="+mn-cs"/>
      </a:defRPr>
    </a:lvl4pPr>
    <a:lvl5pPr marL="1758647" algn="l" defTabSz="879324">
      <a:defRPr sz="1731">
        <a:solidFill>
          <a:schemeClr val="tx1"/>
        </a:solidFill>
        <a:latin typeface="+mn-lt"/>
        <a:ea typeface="+mn-ea"/>
        <a:cs typeface="+mn-cs"/>
      </a:defRPr>
    </a:lvl5pPr>
    <a:lvl6pPr marL="2198309" algn="l" defTabSz="879324">
      <a:defRPr sz="1731">
        <a:solidFill>
          <a:schemeClr val="tx1"/>
        </a:solidFill>
        <a:latin typeface="+mn-lt"/>
        <a:ea typeface="+mn-ea"/>
        <a:cs typeface="+mn-cs"/>
      </a:defRPr>
    </a:lvl6pPr>
    <a:lvl7pPr marL="2637972" algn="l" defTabSz="879324">
      <a:defRPr sz="1731">
        <a:solidFill>
          <a:schemeClr val="tx1"/>
        </a:solidFill>
        <a:latin typeface="+mn-lt"/>
        <a:ea typeface="+mn-ea"/>
        <a:cs typeface="+mn-cs"/>
      </a:defRPr>
    </a:lvl7pPr>
    <a:lvl8pPr marL="3077634" algn="l" defTabSz="879324">
      <a:defRPr sz="1731">
        <a:solidFill>
          <a:schemeClr val="tx1"/>
        </a:solidFill>
        <a:latin typeface="+mn-lt"/>
        <a:ea typeface="+mn-ea"/>
        <a:cs typeface="+mn-cs"/>
      </a:defRPr>
    </a:lvl8pPr>
    <a:lvl9pPr marL="3517295" algn="l" defTabSz="879324">
      <a:defRPr sz="1731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63" userDrawn="1">
          <p15:clr>
            <a:srgbClr val="A4A3A4"/>
          </p15:clr>
        </p15:guide>
        <p15:guide id="2" pos="26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95"/>
    <p:restoredTop sz="81629"/>
  </p:normalViewPr>
  <p:slideViewPr>
    <p:cSldViewPr>
      <p:cViewPr>
        <p:scale>
          <a:sx n="160" d="100"/>
          <a:sy n="160" d="100"/>
        </p:scale>
        <p:origin x="2824" y="-144"/>
      </p:cViewPr>
      <p:guideLst>
        <p:guide orient="horz" pos="2663"/>
        <p:guide pos="268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2C5E9-7BE6-B747-A107-ED8297556483}" type="datetimeFigureOut">
              <a:t>2024/3/2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43000"/>
            <a:ext cx="40290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91E52-C8CA-454A-9D20-5A64B312BA8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9308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9324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1pPr>
    <a:lvl2pPr marL="439662" algn="l" defTabSz="879324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2pPr>
    <a:lvl3pPr marL="879324" algn="l" defTabSz="879324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3pPr>
    <a:lvl4pPr marL="1318985" algn="l" defTabSz="879324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4pPr>
    <a:lvl5pPr marL="1758647" algn="l" defTabSz="879324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5pPr>
    <a:lvl6pPr marL="2198309" algn="l" defTabSz="879324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6pPr>
    <a:lvl7pPr marL="2637972" algn="l" defTabSz="879324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7pPr>
    <a:lvl8pPr marL="3077634" algn="l" defTabSz="879324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8pPr>
    <a:lvl9pPr marL="3517295" algn="l" defTabSz="879324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43000"/>
            <a:ext cx="40290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1: faceid-89 img-89</a:t>
            </a:r>
          </a:p>
          <a:p>
            <a:r>
              <a:rPr kumimoji="1" lang="en-US" altLang="zh-CN"/>
              <a:t>2: faceid-90 img-99</a:t>
            </a:r>
          </a:p>
          <a:p>
            <a:r>
              <a:rPr kumimoji="1" lang="en-US" altLang="zh-CN"/>
              <a:t>3: faceid-006 img-006</a:t>
            </a:r>
          </a:p>
          <a:p>
            <a:r>
              <a:rPr kumimoji="1" lang="en-US" altLang="zh-CN"/>
              <a:t>4: faceid-2 img-5</a:t>
            </a:r>
          </a:p>
          <a:p>
            <a:r>
              <a:rPr kumimoji="1" lang="en-US" altLang="zh-CN"/>
              <a:t>5: faceid-5 img-5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91E52-C8CA-454A-9D20-5A64B312BA82}" type="slidenum"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024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标题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 bwMode="auto">
          <a:xfrm>
            <a:off x="639843" y="2029821"/>
            <a:ext cx="7251541" cy="1400606"/>
          </a:xfr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 bwMode="auto">
          <a:xfrm>
            <a:off x="1279685" y="3702686"/>
            <a:ext cx="5971858" cy="16698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zh-CN"/>
              <a:t>单击此处编辑母版副标题样式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zh-CN" altLang="en-US"/>
              <a:t>2024/3/2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标题和竖排文字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zh-CN" altLang="en-US"/>
              <a:t>2024/3/2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垂直排列标题与文本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竖排标题 1"/>
          <p:cNvSpPr>
            <a:spLocks noGrp="1"/>
          </p:cNvSpPr>
          <p:nvPr>
            <p:ph type="title" orient="vert"/>
          </p:nvPr>
        </p:nvSpPr>
        <p:spPr bwMode="auto">
          <a:xfrm>
            <a:off x="6185138" y="261668"/>
            <a:ext cx="1919526" cy="5575202"/>
          </a:xfrm>
        </p:spPr>
        <p:txBody>
          <a:bodyPr vert="eaVert"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>
          <a:xfrm>
            <a:off x="426561" y="261668"/>
            <a:ext cx="5616389" cy="5575202"/>
          </a:xfrm>
        </p:spPr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zh-CN" altLang="en-US"/>
              <a:t>2024/3/2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标题和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zh-CN" altLang="en-US"/>
              <a:t>2024/3/2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节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673909" y="4198795"/>
            <a:ext cx="7251541" cy="129775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73909" y="2769451"/>
            <a:ext cx="7251541" cy="142934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zh-CN" altLang="en-US"/>
              <a:t>2024/3/2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两栏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"/>
          </p:nvPr>
        </p:nvSpPr>
        <p:spPr bwMode="auto">
          <a:xfrm>
            <a:off x="426562" y="1524635"/>
            <a:ext cx="3767956" cy="43122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4336704" y="1524635"/>
            <a:ext cx="3767956" cy="43122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zh-CN" altLang="en-US"/>
              <a:t>2024/3/2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比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26562" y="1462622"/>
            <a:ext cx="3769438" cy="609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426562" y="2072173"/>
            <a:ext cx="3769438" cy="3764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 bwMode="auto">
          <a:xfrm>
            <a:off x="4333743" y="1462622"/>
            <a:ext cx="3770919" cy="609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 bwMode="auto">
          <a:xfrm>
            <a:off x="4333743" y="2072173"/>
            <a:ext cx="3770919" cy="3764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9" name="日期占位符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zh-CN" altLang="en-US"/>
              <a:t>2024/3/2</a:t>
            </a:fld>
            <a:endParaRPr lang="zh-CN"/>
          </a:p>
        </p:txBody>
      </p:sp>
      <p:sp>
        <p:nvSpPr>
          <p:cNvPr id="10" name="页脚占位符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1" name="灯片编号占位符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仅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zh-CN" altLang="en-US"/>
              <a:t>2024/3/2</a:t>
            </a:fld>
            <a:endParaRPr lang="zh-CN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空白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zh-CN" altLang="en-US"/>
              <a:t>2024/3/2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内容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426562" y="260155"/>
            <a:ext cx="2806715" cy="1107174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>
          <a:xfrm>
            <a:off x="3335473" y="260155"/>
            <a:ext cx="4769191" cy="55767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426562" y="1367331"/>
            <a:ext cx="2806715" cy="446954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zh-CN" altLang="en-US"/>
              <a:t>2024/3/2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图片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1672180" y="4573906"/>
            <a:ext cx="5118735" cy="539975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图片占位符 2"/>
          <p:cNvSpPr>
            <a:spLocks noGrp="1"/>
          </p:cNvSpPr>
          <p:nvPr>
            <p:ph type="pic" idx="1"/>
          </p:nvPr>
        </p:nvSpPr>
        <p:spPr bwMode="auto">
          <a:xfrm>
            <a:off x="1672180" y="583838"/>
            <a:ext cx="5118735" cy="39204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zh-CN"/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1672180" y="5113880"/>
            <a:ext cx="5118735" cy="76685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zh-CN" altLang="en-US"/>
              <a:t>2024/3/2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占位符 1"/>
          <p:cNvSpPr>
            <a:spLocks noGrp="1"/>
          </p:cNvSpPr>
          <p:nvPr>
            <p:ph type="title"/>
          </p:nvPr>
        </p:nvSpPr>
        <p:spPr bwMode="auto">
          <a:xfrm>
            <a:off x="426562" y="261668"/>
            <a:ext cx="7678102" cy="1089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26562" y="1524635"/>
            <a:ext cx="7678102" cy="4312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26562" y="6056188"/>
            <a:ext cx="1990618" cy="3478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t>2024/3/2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2914835" y="6056188"/>
            <a:ext cx="2701553" cy="3478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114046" y="6056188"/>
            <a:ext cx="1990618" cy="3478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jpg"/><Relationship Id="rId3" Type="http://schemas.openxmlformats.org/officeDocument/2006/relationships/image" Target="../media/image1.jp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2135C9-C969-A8CE-37A4-985E2283E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051250"/>
              </p:ext>
            </p:extLst>
          </p:nvPr>
        </p:nvGraphicFramePr>
        <p:xfrm>
          <a:off x="161156" y="-45293"/>
          <a:ext cx="8303806" cy="652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354">
                  <a:extLst>
                    <a:ext uri="{9D8B030D-6E8A-4147-A177-3AD203B41FA5}">
                      <a16:colId xmlns:a16="http://schemas.microsoft.com/office/drawing/2014/main" val="2301837803"/>
                    </a:ext>
                  </a:extLst>
                </a:gridCol>
                <a:gridCol w="552732">
                  <a:extLst>
                    <a:ext uri="{9D8B030D-6E8A-4147-A177-3AD203B41FA5}">
                      <a16:colId xmlns:a16="http://schemas.microsoft.com/office/drawing/2014/main" val="529186754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74723214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948404885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949863094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4044242364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42029067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solidFill>
                            <a:schemeClr val="tx1"/>
                          </a:solidFill>
                        </a:rPr>
                        <a:t>References</a:t>
                      </a:r>
                      <a:endParaRPr lang="zh-CN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>
                          <a:solidFill>
                            <a:schemeClr val="tx1"/>
                          </a:solidFill>
                        </a:rPr>
                        <a:t>FastComposer</a:t>
                      </a:r>
                      <a:endParaRPr lang="zh-CN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>
                          <a:solidFill>
                            <a:schemeClr val="tx1"/>
                          </a:solidFill>
                        </a:rPr>
                        <a:t>IPAdapter</a:t>
                      </a:r>
                      <a:endParaRPr lang="zh-CN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>
                          <a:solidFill>
                            <a:schemeClr val="tx1"/>
                          </a:solidFill>
                        </a:rPr>
                        <a:t>Photomaker</a:t>
                      </a:r>
                      <a:endParaRPr lang="zh-CN" altLang="en-US" sz="11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>
                          <a:solidFill>
                            <a:schemeClr val="tx1"/>
                          </a:solidFill>
                        </a:rPr>
                        <a:t>InstantID</a:t>
                      </a:r>
                      <a:endParaRPr lang="zh-CN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solidFill>
                            <a:schemeClr val="tx1"/>
                          </a:solidFill>
                        </a:rPr>
                        <a:t>ConsistentID (Ours)</a:t>
                      </a:r>
                      <a:endParaRPr lang="zh-CN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234500"/>
                  </a:ext>
                </a:extLst>
              </a:tr>
              <a:tr h="12529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135196"/>
                  </a:ext>
                </a:extLst>
              </a:tr>
              <a:tr h="12529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1504974"/>
                  </a:ext>
                </a:extLst>
              </a:tr>
              <a:tr h="12529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7105424"/>
                  </a:ext>
                </a:extLst>
              </a:tr>
              <a:tr h="12529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781819"/>
                  </a:ext>
                </a:extLst>
              </a:tr>
              <a:tr h="12529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83573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647F398E-631A-209E-47F5-32D236C96C87}"/>
              </a:ext>
            </a:extLst>
          </p:cNvPr>
          <p:cNvSpPr txBox="1"/>
          <p:nvPr/>
        </p:nvSpPr>
        <p:spPr>
          <a:xfrm rot="16200000">
            <a:off x="1112942" y="637287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/>
              <a:t>A </a:t>
            </a:r>
            <a:r>
              <a:rPr kumimoji="1" lang="en-US" altLang="zh-CN" sz="1200" b="1">
                <a:solidFill>
                  <a:srgbClr val="FF0000"/>
                </a:solidFill>
              </a:rPr>
              <a:t>woman</a:t>
            </a:r>
            <a:r>
              <a:rPr kumimoji="1" lang="en-US" altLang="zh-CN" sz="1200"/>
              <a:t> in</a:t>
            </a:r>
            <a:br>
              <a:rPr kumimoji="1" lang="en-US" altLang="zh-CN" sz="1200"/>
            </a:br>
            <a:r>
              <a:rPr kumimoji="1" lang="en-US" altLang="zh-CN" sz="1200"/>
              <a:t>a wedding dress</a:t>
            </a:r>
            <a:endParaRPr kumimoji="1" lang="zh-CN" altLang="en-US" sz="120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7CAE1AC-228C-1051-EC25-C9A7198CBC7B}"/>
              </a:ext>
            </a:extLst>
          </p:cNvPr>
          <p:cNvSpPr txBox="1"/>
          <p:nvPr/>
        </p:nvSpPr>
        <p:spPr bwMode="auto">
          <a:xfrm rot="16200000">
            <a:off x="1033592" y="1870044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/>
              <a:t>A </a:t>
            </a:r>
            <a:r>
              <a:rPr kumimoji="1" lang="en-US" altLang="zh-CN" sz="1200" b="1">
                <a:solidFill>
                  <a:srgbClr val="FF0000"/>
                </a:solidFill>
              </a:rPr>
              <a:t>man</a:t>
            </a:r>
            <a:r>
              <a:rPr kumimoji="1" lang="en-US" altLang="zh-CN" sz="1200"/>
              <a:t> sitting at</a:t>
            </a:r>
            <a:br>
              <a:rPr kumimoji="1" lang="en-US" altLang="zh-CN" sz="1200"/>
            </a:br>
            <a:r>
              <a:rPr kumimoji="1" lang="en-US" altLang="zh-CN" sz="1200"/>
              <a:t> beach with sunset</a:t>
            </a:r>
            <a:endParaRPr kumimoji="1" lang="zh-CN" altLang="en-US" sz="1200"/>
          </a:p>
        </p:txBody>
      </p:sp>
      <p:pic>
        <p:nvPicPr>
          <p:cNvPr id="39" name="图片 38" descr="红色头发的女人&#10;&#10;描述已自动生成">
            <a:extLst>
              <a:ext uri="{FF2B5EF4-FFF2-40B4-BE49-F238E27FC236}">
                <a16:creationId xmlns:a16="http://schemas.microsoft.com/office/drawing/2014/main" id="{C830DB11-E9EC-9AA4-42A9-74DE674BD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28" y="196206"/>
            <a:ext cx="1241095" cy="1241095"/>
          </a:xfrm>
          <a:prstGeom prst="rect">
            <a:avLst/>
          </a:prstGeom>
        </p:spPr>
      </p:pic>
      <p:pic>
        <p:nvPicPr>
          <p:cNvPr id="47" name="图片 46" descr="女人微笑的看着前面&#10;&#10;描述已自动生成">
            <a:extLst>
              <a:ext uri="{FF2B5EF4-FFF2-40B4-BE49-F238E27FC236}">
                <a16:creationId xmlns:a16="http://schemas.microsoft.com/office/drawing/2014/main" id="{9816D73F-A844-D649-853C-59F08E8C93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56" y="5245042"/>
            <a:ext cx="1248192" cy="1248192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A9915D32-6950-9974-8295-3E2037655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58" y="2730729"/>
            <a:ext cx="1251754" cy="121542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77A71DA-9F13-CFFA-6481-FD97B88EDC4E}"/>
              </a:ext>
            </a:extLst>
          </p:cNvPr>
          <p:cNvSpPr txBox="1"/>
          <p:nvPr/>
        </p:nvSpPr>
        <p:spPr bwMode="auto">
          <a:xfrm rot="16200000">
            <a:off x="1101236" y="4365435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/>
              <a:t>A </a:t>
            </a:r>
            <a:r>
              <a:rPr kumimoji="1" lang="en-US" altLang="zh-CN" sz="1200">
                <a:solidFill>
                  <a:srgbClr val="FF0000"/>
                </a:solidFill>
              </a:rPr>
              <a:t>man</a:t>
            </a:r>
            <a:r>
              <a:rPr kumimoji="1" lang="en-US" altLang="zh-CN" sz="1200"/>
              <a:t> wearing </a:t>
            </a:r>
            <a:br>
              <a:rPr kumimoji="1" lang="en-US" altLang="zh-CN" sz="1200"/>
            </a:br>
            <a:r>
              <a:rPr kumimoji="1" lang="en-US" altLang="zh-CN" sz="1200"/>
              <a:t>a spacesuit</a:t>
            </a:r>
            <a:endParaRPr kumimoji="1" lang="zh-CN" altLang="en-US" sz="12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FF935F-C6BC-A6DE-6C80-B86412F4B161}"/>
              </a:ext>
            </a:extLst>
          </p:cNvPr>
          <p:cNvSpPr txBox="1"/>
          <p:nvPr/>
        </p:nvSpPr>
        <p:spPr bwMode="auto">
          <a:xfrm rot="16200000">
            <a:off x="1063913" y="5630401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/>
              <a:t>A </a:t>
            </a:r>
            <a:r>
              <a:rPr kumimoji="1" lang="en-US" altLang="zh-CN" sz="1200">
                <a:solidFill>
                  <a:srgbClr val="FF0000"/>
                </a:solidFill>
              </a:rPr>
              <a:t>woman</a:t>
            </a:r>
            <a:r>
              <a:rPr kumimoji="1" lang="en-US" altLang="zh-CN" sz="1200"/>
              <a:t> in the </a:t>
            </a:r>
            <a:br>
              <a:rPr kumimoji="1" lang="en-US" altLang="zh-CN" sz="1200"/>
            </a:br>
            <a:r>
              <a:rPr kumimoji="1" lang="en-US" altLang="zh-CN" sz="1200"/>
              <a:t>snow</a:t>
            </a:r>
            <a:endParaRPr kumimoji="1" lang="zh-CN" altLang="en-US" sz="1200"/>
          </a:p>
        </p:txBody>
      </p:sp>
      <p:pic>
        <p:nvPicPr>
          <p:cNvPr id="13" name="图片 12" descr="棕色头发的女人&#10;&#10;描述已自动生成">
            <a:extLst>
              <a:ext uri="{FF2B5EF4-FFF2-40B4-BE49-F238E27FC236}">
                <a16:creationId xmlns:a16="http://schemas.microsoft.com/office/drawing/2014/main" id="{95364E63-DC1E-6790-5B38-762148CC6D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1" r="3142" b="219"/>
          <a:stretch/>
        </p:blipFill>
        <p:spPr>
          <a:xfrm>
            <a:off x="5875124" y="5241516"/>
            <a:ext cx="1250785" cy="121063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E660B73-96F4-FC8B-4B90-B3BA18B0CD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1" t="467" r="69" b="2228"/>
          <a:stretch/>
        </p:blipFill>
        <p:spPr>
          <a:xfrm>
            <a:off x="5905159" y="2729479"/>
            <a:ext cx="1226463" cy="1230794"/>
          </a:xfrm>
          <a:prstGeom prst="rect">
            <a:avLst/>
          </a:prstGeom>
        </p:spPr>
      </p:pic>
      <p:pic>
        <p:nvPicPr>
          <p:cNvPr id="22" name="图片 21" descr="年轻的人在沙滩上&#10;&#10;描述已自动生成">
            <a:extLst>
              <a:ext uri="{FF2B5EF4-FFF2-40B4-BE49-F238E27FC236}">
                <a16:creationId xmlns:a16="http://schemas.microsoft.com/office/drawing/2014/main" id="{6DD997EC-FFE3-CF02-6AAA-19364EDA9E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206" y="1474776"/>
            <a:ext cx="1229417" cy="1229417"/>
          </a:xfrm>
          <a:prstGeom prst="rect">
            <a:avLst/>
          </a:prstGeom>
        </p:spPr>
      </p:pic>
      <p:pic>
        <p:nvPicPr>
          <p:cNvPr id="24" name="图片 23" descr="男人站在沙滩上玩飞盘&#10;&#10;描述已自动生成">
            <a:extLst>
              <a:ext uri="{FF2B5EF4-FFF2-40B4-BE49-F238E27FC236}">
                <a16:creationId xmlns:a16="http://schemas.microsoft.com/office/drawing/2014/main" id="{5CFB7C3B-C8AC-C590-B003-0BF70873DF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338" y="1474773"/>
            <a:ext cx="1230794" cy="1230794"/>
          </a:xfrm>
          <a:prstGeom prst="rect">
            <a:avLst/>
          </a:prstGeom>
        </p:spPr>
      </p:pic>
      <p:pic>
        <p:nvPicPr>
          <p:cNvPr id="26" name="图片 25" descr="粉色头发的女人&#10;&#10;描述已自动生成">
            <a:extLst>
              <a:ext uri="{FF2B5EF4-FFF2-40B4-BE49-F238E27FC236}">
                <a16:creationId xmlns:a16="http://schemas.microsoft.com/office/drawing/2014/main" id="{8915C039-EC77-71FF-1A38-D286CF7A5E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130" y="223778"/>
            <a:ext cx="1223987" cy="1223987"/>
          </a:xfrm>
          <a:prstGeom prst="rect">
            <a:avLst/>
          </a:prstGeom>
        </p:spPr>
      </p:pic>
      <p:pic>
        <p:nvPicPr>
          <p:cNvPr id="30" name="图片 29" descr="穿白色衣服的女孩&#10;&#10;中度可信度描述已自动生成">
            <a:extLst>
              <a:ext uri="{FF2B5EF4-FFF2-40B4-BE49-F238E27FC236}">
                <a16:creationId xmlns:a16="http://schemas.microsoft.com/office/drawing/2014/main" id="{4827BE6B-08B6-1964-DF5A-3C08CD8B56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620" y="220766"/>
            <a:ext cx="1223987" cy="1223987"/>
          </a:xfrm>
          <a:prstGeom prst="rect">
            <a:avLst/>
          </a:prstGeom>
        </p:spPr>
      </p:pic>
      <p:pic>
        <p:nvPicPr>
          <p:cNvPr id="8" name="图片 7" descr="蓝色头发的女人&#10;&#10;描述已自动生成">
            <a:extLst>
              <a:ext uri="{FF2B5EF4-FFF2-40B4-BE49-F238E27FC236}">
                <a16:creationId xmlns:a16="http://schemas.microsoft.com/office/drawing/2014/main" id="{DD2300E1-7F06-ADB8-12E8-B70D38776B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50" y="5235932"/>
            <a:ext cx="1236371" cy="1236371"/>
          </a:xfrm>
          <a:prstGeom prst="rect">
            <a:avLst/>
          </a:prstGeom>
        </p:spPr>
      </p:pic>
      <p:pic>
        <p:nvPicPr>
          <p:cNvPr id="11" name="图片 10" descr="女人戴着头巾&#10;&#10;中度可信度描述已自动生成">
            <a:extLst>
              <a:ext uri="{FF2B5EF4-FFF2-40B4-BE49-F238E27FC236}">
                <a16:creationId xmlns:a16="http://schemas.microsoft.com/office/drawing/2014/main" id="{1BB9192F-93F1-61E8-F777-E0F25DCC6B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895" y="228740"/>
            <a:ext cx="1223987" cy="1223987"/>
          </a:xfrm>
          <a:prstGeom prst="rect">
            <a:avLst/>
          </a:prstGeom>
        </p:spPr>
      </p:pic>
      <p:pic>
        <p:nvPicPr>
          <p:cNvPr id="18" name="图片 17" descr="戴着绿色帽子的男人在微笑&#10;&#10;描述已自动生成">
            <a:extLst>
              <a:ext uri="{FF2B5EF4-FFF2-40B4-BE49-F238E27FC236}">
                <a16:creationId xmlns:a16="http://schemas.microsoft.com/office/drawing/2014/main" id="{4EA34BA4-0001-7E1A-C898-425840A8CA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357" y="2736289"/>
            <a:ext cx="1223987" cy="1223987"/>
          </a:xfrm>
          <a:prstGeom prst="rect">
            <a:avLst/>
          </a:prstGeom>
        </p:spPr>
      </p:pic>
      <p:pic>
        <p:nvPicPr>
          <p:cNvPr id="21" name="图片 20" descr="穿西装的男人在沙滩上&#10;&#10;描述已自动生成">
            <a:extLst>
              <a:ext uri="{FF2B5EF4-FFF2-40B4-BE49-F238E27FC236}">
                <a16:creationId xmlns:a16="http://schemas.microsoft.com/office/drawing/2014/main" id="{5C5C63AF-2CED-590B-A841-99A3B36D466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" t="553" r="352" b="2127"/>
          <a:stretch/>
        </p:blipFill>
        <p:spPr>
          <a:xfrm>
            <a:off x="2034223" y="1482550"/>
            <a:ext cx="1219659" cy="1197800"/>
          </a:xfrm>
          <a:prstGeom prst="rect">
            <a:avLst/>
          </a:prstGeom>
        </p:spPr>
      </p:pic>
      <p:pic>
        <p:nvPicPr>
          <p:cNvPr id="32" name="图片 31" descr="女人在雪地上微笑着&#10;&#10;描述已自动生成">
            <a:extLst>
              <a:ext uri="{FF2B5EF4-FFF2-40B4-BE49-F238E27FC236}">
                <a16:creationId xmlns:a16="http://schemas.microsoft.com/office/drawing/2014/main" id="{BEA32ADD-D214-0CFC-1482-EB97475AD42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783" y="5239274"/>
            <a:ext cx="1230793" cy="1230793"/>
          </a:xfrm>
          <a:prstGeom prst="rect">
            <a:avLst/>
          </a:prstGeom>
        </p:spPr>
      </p:pic>
      <p:pic>
        <p:nvPicPr>
          <p:cNvPr id="37" name="图片 36" descr="人穿着裙子&#10;&#10;描述已自动生成">
            <a:extLst>
              <a:ext uri="{FF2B5EF4-FFF2-40B4-BE49-F238E27FC236}">
                <a16:creationId xmlns:a16="http://schemas.microsoft.com/office/drawing/2014/main" id="{713E3AF0-8ED1-FE16-CB55-102393C7DFA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39" y="222781"/>
            <a:ext cx="1234540" cy="1234540"/>
          </a:xfrm>
          <a:prstGeom prst="rect">
            <a:avLst/>
          </a:prstGeom>
        </p:spPr>
      </p:pic>
      <p:pic>
        <p:nvPicPr>
          <p:cNvPr id="43" name="图片 42" descr="男人和女人在接吻&#10;&#10;描述已自动生成">
            <a:extLst>
              <a:ext uri="{FF2B5EF4-FFF2-40B4-BE49-F238E27FC236}">
                <a16:creationId xmlns:a16="http://schemas.microsoft.com/office/drawing/2014/main" id="{D7B660AA-41D7-2AAA-2741-DBCCE6592F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53" y="1482432"/>
            <a:ext cx="1231329" cy="1231329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2D8FD3C6-CACD-D5B8-3AC9-BD72497507DA}"/>
              </a:ext>
            </a:extLst>
          </p:cNvPr>
          <p:cNvSpPr txBox="1"/>
          <p:nvPr/>
        </p:nvSpPr>
        <p:spPr bwMode="auto">
          <a:xfrm rot="16200000">
            <a:off x="1033591" y="3147805"/>
            <a:ext cx="135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/>
              <a:t>A </a:t>
            </a:r>
            <a:r>
              <a:rPr kumimoji="1" lang="en-US" altLang="zh-CN" sz="1200" b="1">
                <a:solidFill>
                  <a:srgbClr val="FF0000"/>
                </a:solidFill>
              </a:rPr>
              <a:t>man</a:t>
            </a:r>
            <a:r>
              <a:rPr kumimoji="1" lang="en-US" altLang="zh-CN" sz="1200"/>
              <a:t> wearing </a:t>
            </a:r>
            <a:br>
              <a:rPr kumimoji="1" lang="en-US" altLang="zh-CN" sz="1200"/>
            </a:br>
            <a:r>
              <a:rPr kumimoji="1" lang="en-US" altLang="zh-CN" sz="1200"/>
              <a:t>a santa hat</a:t>
            </a:r>
            <a:endParaRPr kumimoji="1" lang="zh-CN" altLang="en-US" sz="1200"/>
          </a:p>
        </p:txBody>
      </p:sp>
      <p:pic>
        <p:nvPicPr>
          <p:cNvPr id="52" name="图片 51" descr="女人站在雪地里摆拍&#10;&#10;描述已自动生成">
            <a:extLst>
              <a:ext uri="{FF2B5EF4-FFF2-40B4-BE49-F238E27FC236}">
                <a16:creationId xmlns:a16="http://schemas.microsoft.com/office/drawing/2014/main" id="{6F6225EB-D119-25C6-DAD7-89343C39A61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482" y="5237192"/>
            <a:ext cx="1235108" cy="1235108"/>
          </a:xfrm>
          <a:prstGeom prst="rect">
            <a:avLst/>
          </a:prstGeom>
        </p:spPr>
      </p:pic>
      <p:pic>
        <p:nvPicPr>
          <p:cNvPr id="56" name="图片 55" descr="图片包含 人, 室内, 小, 桌子&#10;&#10;描述已自动生成">
            <a:extLst>
              <a:ext uri="{FF2B5EF4-FFF2-40B4-BE49-F238E27FC236}">
                <a16:creationId xmlns:a16="http://schemas.microsoft.com/office/drawing/2014/main" id="{BA89DFBE-5CF5-2738-75EF-CC5F0B061E9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39" y="2725448"/>
            <a:ext cx="1230794" cy="1230794"/>
          </a:xfrm>
          <a:prstGeom prst="rect">
            <a:avLst/>
          </a:prstGeom>
        </p:spPr>
      </p:pic>
      <p:pic>
        <p:nvPicPr>
          <p:cNvPr id="58" name="图片 57" descr="人戴着帽子&#10;&#10;描述已自动生成">
            <a:extLst>
              <a:ext uri="{FF2B5EF4-FFF2-40B4-BE49-F238E27FC236}">
                <a16:creationId xmlns:a16="http://schemas.microsoft.com/office/drawing/2014/main" id="{FF2AAA4D-AF9D-A6FE-44E2-9B985F9B8B6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959" y="2729572"/>
            <a:ext cx="1213269" cy="1213269"/>
          </a:xfrm>
          <a:prstGeom prst="rect">
            <a:avLst/>
          </a:prstGeom>
        </p:spPr>
      </p:pic>
      <p:pic>
        <p:nvPicPr>
          <p:cNvPr id="60" name="图片 59" descr="摩托车的人&#10;&#10;中度可信度描述已自动生成">
            <a:extLst>
              <a:ext uri="{FF2B5EF4-FFF2-40B4-BE49-F238E27FC236}">
                <a16:creationId xmlns:a16="http://schemas.microsoft.com/office/drawing/2014/main" id="{CC86E3D5-2E23-8DC2-D628-7A47C4D0F01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766" y="3979474"/>
            <a:ext cx="1221640" cy="1221640"/>
          </a:xfrm>
          <a:prstGeom prst="rect">
            <a:avLst/>
          </a:prstGeom>
        </p:spPr>
      </p:pic>
      <p:pic>
        <p:nvPicPr>
          <p:cNvPr id="64" name="图片 63" descr="人戴着头盔&#10;&#10;描述已自动生成">
            <a:extLst>
              <a:ext uri="{FF2B5EF4-FFF2-40B4-BE49-F238E27FC236}">
                <a16:creationId xmlns:a16="http://schemas.microsoft.com/office/drawing/2014/main" id="{1DAA3F17-45D8-A67E-D6CD-95ED6380325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617" y="3981974"/>
            <a:ext cx="1236144" cy="1236144"/>
          </a:xfrm>
          <a:prstGeom prst="rect">
            <a:avLst/>
          </a:prstGeom>
        </p:spPr>
      </p:pic>
      <p:pic>
        <p:nvPicPr>
          <p:cNvPr id="66" name="图片 65" descr="女孩在微笑&#10;&#10;中度可信度描述已自动生成">
            <a:extLst>
              <a:ext uri="{FF2B5EF4-FFF2-40B4-BE49-F238E27FC236}">
                <a16:creationId xmlns:a16="http://schemas.microsoft.com/office/drawing/2014/main" id="{A5DA3774-806A-0071-4E6B-4A2FC3318C5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769" y="5238883"/>
            <a:ext cx="1213269" cy="1213269"/>
          </a:xfrm>
          <a:prstGeom prst="rect">
            <a:avLst/>
          </a:prstGeom>
        </p:spPr>
      </p:pic>
      <p:pic>
        <p:nvPicPr>
          <p:cNvPr id="68" name="图片 67" descr="人穿着裙子&#10;&#10;描述已自动生成">
            <a:extLst>
              <a:ext uri="{FF2B5EF4-FFF2-40B4-BE49-F238E27FC236}">
                <a16:creationId xmlns:a16="http://schemas.microsoft.com/office/drawing/2014/main" id="{DC73B565-4A72-CB7B-5118-66B88DD360A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326" y="220763"/>
            <a:ext cx="1215424" cy="1215424"/>
          </a:xfrm>
          <a:prstGeom prst="rect">
            <a:avLst/>
          </a:prstGeom>
        </p:spPr>
      </p:pic>
      <p:pic>
        <p:nvPicPr>
          <p:cNvPr id="70" name="图片 69" descr="有胡子的男人&#10;&#10;描述已自动生成">
            <a:extLst>
              <a:ext uri="{FF2B5EF4-FFF2-40B4-BE49-F238E27FC236}">
                <a16:creationId xmlns:a16="http://schemas.microsoft.com/office/drawing/2014/main" id="{9EBA3CB0-737F-F659-83E3-02012975EEE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8" y="3973394"/>
            <a:ext cx="1248192" cy="1248192"/>
          </a:xfrm>
          <a:prstGeom prst="rect">
            <a:avLst/>
          </a:prstGeom>
        </p:spPr>
      </p:pic>
      <p:pic>
        <p:nvPicPr>
          <p:cNvPr id="72" name="图片 71" descr="穿白色衣服的男人在球场上&#10;&#10;描述已自动生成">
            <a:extLst>
              <a:ext uri="{FF2B5EF4-FFF2-40B4-BE49-F238E27FC236}">
                <a16:creationId xmlns:a16="http://schemas.microsoft.com/office/drawing/2014/main" id="{A8C3864A-20EC-698D-0CF5-D3BF3E5DD82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22" y="3979477"/>
            <a:ext cx="1230793" cy="1230793"/>
          </a:xfrm>
          <a:prstGeom prst="rect">
            <a:avLst/>
          </a:prstGeom>
        </p:spPr>
      </p:pic>
      <p:pic>
        <p:nvPicPr>
          <p:cNvPr id="76" name="图片 75" descr="图片包含 人, 服装, 室内, 站&#10;&#10;描述已自动生成">
            <a:extLst>
              <a:ext uri="{FF2B5EF4-FFF2-40B4-BE49-F238E27FC236}">
                <a16:creationId xmlns:a16="http://schemas.microsoft.com/office/drawing/2014/main" id="{55ED1369-54FF-A577-6E41-93D198182D9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696" y="3982100"/>
            <a:ext cx="1244666" cy="1244666"/>
          </a:xfrm>
          <a:prstGeom prst="rect">
            <a:avLst/>
          </a:prstGeom>
        </p:spPr>
      </p:pic>
      <p:pic>
        <p:nvPicPr>
          <p:cNvPr id="78" name="图片 77" descr="小孩在微笑&#10;&#10;描述已自动生成">
            <a:extLst>
              <a:ext uri="{FF2B5EF4-FFF2-40B4-BE49-F238E27FC236}">
                <a16:creationId xmlns:a16="http://schemas.microsoft.com/office/drawing/2014/main" id="{9E08D5F2-84E0-3830-1DA4-CA14585870F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326" y="1474773"/>
            <a:ext cx="1223986" cy="1223986"/>
          </a:xfrm>
          <a:prstGeom prst="rect">
            <a:avLst/>
          </a:prstGeom>
        </p:spPr>
      </p:pic>
      <p:pic>
        <p:nvPicPr>
          <p:cNvPr id="80" name="图片 79" descr="男人微笑的看着前面&#10;&#10;描述已自动生成">
            <a:extLst>
              <a:ext uri="{FF2B5EF4-FFF2-40B4-BE49-F238E27FC236}">
                <a16:creationId xmlns:a16="http://schemas.microsoft.com/office/drawing/2014/main" id="{C44BCF13-2E55-904F-8184-10D1EAB2868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55" y="1466197"/>
            <a:ext cx="1248192" cy="12481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183BA1A-607E-DF28-EB5B-B16243460A3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812" y="2721157"/>
            <a:ext cx="1229522" cy="1229522"/>
          </a:xfrm>
          <a:prstGeom prst="rect">
            <a:avLst/>
          </a:prstGeom>
        </p:spPr>
      </p:pic>
      <p:pic>
        <p:nvPicPr>
          <p:cNvPr id="15" name="图片 14" descr="图片包含 人, 室内, 棒球, 男人&#10;&#10;描述已自动生成">
            <a:extLst>
              <a:ext uri="{FF2B5EF4-FFF2-40B4-BE49-F238E27FC236}">
                <a16:creationId xmlns:a16="http://schemas.microsoft.com/office/drawing/2014/main" id="{BC255485-4840-B1D7-7468-0BF68A67C02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963" y="3979474"/>
            <a:ext cx="1221640" cy="122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89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lnDef>
      <a:spPr>
        <a:ln w="19050"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3807</TotalTime>
  <Words>65</Words>
  <Application>Microsoft Macintosh PowerPoint</Application>
  <DocSecurity>0</DocSecurity>
  <PresentationFormat>自定义</PresentationFormat>
  <Paragraphs>17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Arial</vt:lpstr>
      <vt:lpstr>Calibri</vt:lpstr>
      <vt:lpstr>Office 主题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/>
  <cp:keywords/>
  <dc:description/>
  <cp:lastModifiedBy>AI Jack-</cp:lastModifiedBy>
  <cp:revision>226</cp:revision>
  <dcterms:created xsi:type="dcterms:W3CDTF">2020-09-04T07:12:08Z</dcterms:created>
  <dcterms:modified xsi:type="dcterms:W3CDTF">2024-03-02T01:44:05Z</dcterms:modified>
  <cp:category/>
  <dc:identifier/>
  <cp:contentStatus/>
  <dc:language/>
  <cp:version/>
</cp:coreProperties>
</file>